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B3981-8236-4F98-9E8B-CEAF00CAB072}" v="1453" dt="2022-11-14T10:29:14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7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saad" userId="d27adef05008dcec" providerId="Windows Live" clId="Web-{809B3981-8236-4F98-9E8B-CEAF00CAB072}"/>
    <pc:docChg chg="addSld delSld modSld">
      <pc:chgData name="maria saad" userId="d27adef05008dcec" providerId="Windows Live" clId="Web-{809B3981-8236-4F98-9E8B-CEAF00CAB072}" dt="2022-11-14T10:29:10.863" v="1083" actId="20577"/>
      <pc:docMkLst>
        <pc:docMk/>
      </pc:docMkLst>
      <pc:sldChg chg="modSp modTransition addAnim modAnim">
        <pc:chgData name="maria saad" userId="d27adef05008dcec" providerId="Windows Live" clId="Web-{809B3981-8236-4F98-9E8B-CEAF00CAB072}" dt="2022-11-14T10:18:40.721" v="896"/>
        <pc:sldMkLst>
          <pc:docMk/>
          <pc:sldMk cId="553726541" sldId="256"/>
        </pc:sldMkLst>
        <pc:spChg chg="mod">
          <ac:chgData name="maria saad" userId="d27adef05008dcec" providerId="Windows Live" clId="Web-{809B3981-8236-4F98-9E8B-CEAF00CAB072}" dt="2022-11-14T09:55:57.183" v="593" actId="1076"/>
          <ac:spMkLst>
            <pc:docMk/>
            <pc:sldMk cId="553726541" sldId="256"/>
            <ac:spMk id="2" creationId="{9FB28281-3783-403A-B1AB-0182A003DFE3}"/>
          </ac:spMkLst>
        </pc:spChg>
        <pc:spChg chg="mod">
          <ac:chgData name="maria saad" userId="d27adef05008dcec" providerId="Windows Live" clId="Web-{809B3981-8236-4F98-9E8B-CEAF00CAB072}" dt="2022-11-14T09:55:43.792" v="591" actId="1076"/>
          <ac:spMkLst>
            <pc:docMk/>
            <pc:sldMk cId="553726541" sldId="256"/>
            <ac:spMk id="3" creationId="{C4542EAC-8BF3-4BFD-9891-145BC49409C2}"/>
          </ac:spMkLst>
        </pc:spChg>
      </pc:sldChg>
      <pc:sldChg chg="addSp delSp modSp new modTransition addAnim modAnim">
        <pc:chgData name="maria saad" userId="d27adef05008dcec" providerId="Windows Live" clId="Web-{809B3981-8236-4F98-9E8B-CEAF00CAB072}" dt="2022-11-14T10:18:44.283" v="897"/>
        <pc:sldMkLst>
          <pc:docMk/>
          <pc:sldMk cId="657315979" sldId="257"/>
        </pc:sldMkLst>
        <pc:spChg chg="mod">
          <ac:chgData name="maria saad" userId="d27adef05008dcec" providerId="Windows Live" clId="Web-{809B3981-8236-4F98-9E8B-CEAF00CAB072}" dt="2022-11-14T09:13:37.768" v="211" actId="1076"/>
          <ac:spMkLst>
            <pc:docMk/>
            <pc:sldMk cId="657315979" sldId="257"/>
            <ac:spMk id="2" creationId="{8E513CC8-1706-4351-5C50-B29B3C8B647A}"/>
          </ac:spMkLst>
        </pc:spChg>
        <pc:spChg chg="del">
          <ac:chgData name="maria saad" userId="d27adef05008dcec" providerId="Windows Live" clId="Web-{809B3981-8236-4F98-9E8B-CEAF00CAB072}" dt="2022-11-14T09:05:52.506" v="36"/>
          <ac:spMkLst>
            <pc:docMk/>
            <pc:sldMk cId="657315979" sldId="257"/>
            <ac:spMk id="3" creationId="{DF250D28-68D2-5DE3-BC50-36E5FD0F79E2}"/>
          </ac:spMkLst>
        </pc:spChg>
        <pc:spChg chg="add mod">
          <ac:chgData name="maria saad" userId="d27adef05008dcec" providerId="Windows Live" clId="Web-{809B3981-8236-4F98-9E8B-CEAF00CAB072}" dt="2022-11-14T09:21:31.360" v="310" actId="1076"/>
          <ac:spMkLst>
            <pc:docMk/>
            <pc:sldMk cId="657315979" sldId="257"/>
            <ac:spMk id="5" creationId="{4B74E355-5CF3-AFC3-D33D-4CCE7263617C}"/>
          </ac:spMkLst>
        </pc:spChg>
        <pc:picChg chg="add mod ord">
          <ac:chgData name="maria saad" userId="d27adef05008dcec" providerId="Windows Live" clId="Web-{809B3981-8236-4F98-9E8B-CEAF00CAB072}" dt="2022-11-14T09:21:05.922" v="309" actId="14100"/>
          <ac:picMkLst>
            <pc:docMk/>
            <pc:sldMk cId="657315979" sldId="257"/>
            <ac:picMk id="4" creationId="{A1EF89F2-D91E-6BD6-5A44-679F4FA54AE7}"/>
          </ac:picMkLst>
        </pc:picChg>
      </pc:sldChg>
      <pc:sldChg chg="addSp delSp modSp new del mod setBg">
        <pc:chgData name="maria saad" userId="d27adef05008dcec" providerId="Windows Live" clId="Web-{809B3981-8236-4F98-9E8B-CEAF00CAB072}" dt="2022-11-14T09:05:15.598" v="32"/>
        <pc:sldMkLst>
          <pc:docMk/>
          <pc:sldMk cId="3737697846" sldId="257"/>
        </pc:sldMkLst>
        <pc:spChg chg="del">
          <ac:chgData name="maria saad" userId="d27adef05008dcec" providerId="Windows Live" clId="Web-{809B3981-8236-4F98-9E8B-CEAF00CAB072}" dt="2022-11-14T09:01:01.513" v="17"/>
          <ac:spMkLst>
            <pc:docMk/>
            <pc:sldMk cId="3737697846" sldId="257"/>
            <ac:spMk id="2" creationId="{98268055-F9E8-23FE-8ABA-A6B4A352A7DF}"/>
          </ac:spMkLst>
        </pc:spChg>
        <pc:spChg chg="add del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" creationId="{DB964D97-CF18-0D36-2C74-FDA396160079}"/>
          </ac:spMkLst>
        </pc:spChg>
        <pc:spChg chg="add del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4" creationId="{AD706634-E590-3A9C-9427-788115465FAE}"/>
          </ac:spMkLst>
        </pc:spChg>
        <pc:spChg chg="add mod">
          <ac:chgData name="maria saad" userId="d27adef05008dcec" providerId="Windows Live" clId="Web-{809B3981-8236-4F98-9E8B-CEAF00CAB072}" dt="2022-11-14T09:04:27.488" v="31"/>
          <ac:spMkLst>
            <pc:docMk/>
            <pc:sldMk cId="3737697846" sldId="257"/>
            <ac:spMk id="7" creationId="{968D1DD7-974B-6B4F-55FD-D54CECC0C473}"/>
          </ac:spMkLst>
        </pc:spChg>
        <pc:spChg chg="add del">
          <ac:chgData name="maria saad" userId="d27adef05008dcec" providerId="Windows Live" clId="Web-{809B3981-8236-4F98-9E8B-CEAF00CAB072}" dt="2022-11-14T09:02:14.499" v="22"/>
          <ac:spMkLst>
            <pc:docMk/>
            <pc:sldMk cId="3737697846" sldId="257"/>
            <ac:spMk id="14" creationId="{355E0F90-3FFF-4E04-B3C8-3C969A415D9C}"/>
          </ac:spMkLst>
        </pc:spChg>
        <pc:spChg chg="add del">
          <ac:chgData name="maria saad" userId="d27adef05008dcec" providerId="Windows Live" clId="Web-{809B3981-8236-4F98-9E8B-CEAF00CAB072}" dt="2022-11-14T09:02:14.499" v="22"/>
          <ac:spMkLst>
            <pc:docMk/>
            <pc:sldMk cId="3737697846" sldId="257"/>
            <ac:spMk id="16" creationId="{EC63A4EF-A033-4ED0-9EB6-6E1A8D264FE7}"/>
          </ac:spMkLst>
        </pc:spChg>
        <pc:spChg chg="add del">
          <ac:chgData name="maria saad" userId="d27adef05008dcec" providerId="Windows Live" clId="Web-{809B3981-8236-4F98-9E8B-CEAF00CAB072}" dt="2022-11-14T09:02:14.499" v="22"/>
          <ac:spMkLst>
            <pc:docMk/>
            <pc:sldMk cId="3737697846" sldId="257"/>
            <ac:spMk id="18" creationId="{964965EE-80F2-417F-9652-5BFF14DA7CDD}"/>
          </ac:spMkLst>
        </pc:spChg>
        <pc:spChg chg="add del">
          <ac:chgData name="maria saad" userId="d27adef05008dcec" providerId="Windows Live" clId="Web-{809B3981-8236-4F98-9E8B-CEAF00CAB072}" dt="2022-11-14T09:02:14.499" v="22"/>
          <ac:spMkLst>
            <pc:docMk/>
            <pc:sldMk cId="3737697846" sldId="257"/>
            <ac:spMk id="20" creationId="{AA3C9611-CFD7-4C23-A8F2-00E7865A5D02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22" creationId="{E1F8ABFD-155B-4386-AE33-6E13057CFCF3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24" creationId="{40C8693A-B687-4F5E-B86B-B4F11D52347E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27" creationId="{8DA14841-53A4-4935-BE65-C8373B8A6D06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29" creationId="{9877C2CF-B2DD-41C8-8B5E-152673376B41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0" creationId="{E7B58214-716F-43B8-8272-85CE2B9AB0B5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1" creationId="{24923D72-7E69-464B-94C5-B2530008D094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2" creationId="{2A5C070E-7DB1-4147-B6A8-D14B9C40E159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3" creationId="{A00CCC86-7A88-4DFF-A0D0-6604606A2AEA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4" creationId="{A31070C9-36CD-4B65-8159-324995821FB9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5" creationId="{DB964D97-CF18-0D36-2C74-FDA396160079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6" creationId="{89C35FB2-5194-4BE0-92D0-464E2B7116C7}"/>
          </ac:spMkLst>
        </pc:spChg>
        <pc:spChg chg="add">
          <ac:chgData name="maria saad" userId="d27adef05008dcec" providerId="Windows Live" clId="Web-{809B3981-8236-4F98-9E8B-CEAF00CAB072}" dt="2022-11-14T09:02:14.562" v="23"/>
          <ac:spMkLst>
            <pc:docMk/>
            <pc:sldMk cId="3737697846" sldId="257"/>
            <ac:spMk id="37" creationId="{AD706634-E590-3A9C-9427-788115465FAE}"/>
          </ac:spMkLst>
        </pc:spChg>
        <pc:picChg chg="add del mod ord modCrop">
          <ac:chgData name="maria saad" userId="d27adef05008dcec" providerId="Windows Live" clId="Web-{809B3981-8236-4F98-9E8B-CEAF00CAB072}" dt="2022-11-14T09:04:27.488" v="31"/>
          <ac:picMkLst>
            <pc:docMk/>
            <pc:sldMk cId="3737697846" sldId="257"/>
            <ac:picMk id="5" creationId="{B8707A5F-852F-FEA1-2AB8-540916278C8F}"/>
          </ac:picMkLst>
        </pc:picChg>
        <pc:picChg chg="add del">
          <ac:chgData name="maria saad" userId="d27adef05008dcec" providerId="Windows Live" clId="Web-{809B3981-8236-4F98-9E8B-CEAF00CAB072}" dt="2022-11-14T09:02:14.499" v="22"/>
          <ac:picMkLst>
            <pc:docMk/>
            <pc:sldMk cId="3737697846" sldId="257"/>
            <ac:picMk id="10" creationId="{722F0272-3878-4604-AA91-01CA8F08DEF5}"/>
          </ac:picMkLst>
        </pc:picChg>
        <pc:picChg chg="add del">
          <ac:chgData name="maria saad" userId="d27adef05008dcec" providerId="Windows Live" clId="Web-{809B3981-8236-4F98-9E8B-CEAF00CAB072}" dt="2022-11-14T09:02:14.499" v="22"/>
          <ac:picMkLst>
            <pc:docMk/>
            <pc:sldMk cId="3737697846" sldId="257"/>
            <ac:picMk id="12" creationId="{1F60EAEC-22E3-4448-8F0A-9ADAA793A95E}"/>
          </ac:picMkLst>
        </pc:picChg>
        <pc:picChg chg="add">
          <ac:chgData name="maria saad" userId="d27adef05008dcec" providerId="Windows Live" clId="Web-{809B3981-8236-4F98-9E8B-CEAF00CAB072}" dt="2022-11-14T09:02:14.562" v="23"/>
          <ac:picMkLst>
            <pc:docMk/>
            <pc:sldMk cId="3737697846" sldId="257"/>
            <ac:picMk id="23" creationId="{2FA3880A-8D8F-466C-A4A1-F07BCDD3719C}"/>
          </ac:picMkLst>
        </pc:picChg>
        <pc:picChg chg="add">
          <ac:chgData name="maria saad" userId="d27adef05008dcec" providerId="Windows Live" clId="Web-{809B3981-8236-4F98-9E8B-CEAF00CAB072}" dt="2022-11-14T09:02:14.562" v="23"/>
          <ac:picMkLst>
            <pc:docMk/>
            <pc:sldMk cId="3737697846" sldId="257"/>
            <ac:picMk id="25" creationId="{3C0A64CB-20A1-4508-B568-284EB04F78EE}"/>
          </ac:picMkLst>
        </pc:picChg>
        <pc:picChg chg="add">
          <ac:chgData name="maria saad" userId="d27adef05008dcec" providerId="Windows Live" clId="Web-{809B3981-8236-4F98-9E8B-CEAF00CAB072}" dt="2022-11-14T09:02:14.562" v="23"/>
          <ac:picMkLst>
            <pc:docMk/>
            <pc:sldMk cId="3737697846" sldId="257"/>
            <ac:picMk id="26" creationId="{D51084F9-D042-49BE-9E1A-43E583B98FCC}"/>
          </ac:picMkLst>
        </pc:picChg>
        <pc:picChg chg="add">
          <ac:chgData name="maria saad" userId="d27adef05008dcec" providerId="Windows Live" clId="Web-{809B3981-8236-4F98-9E8B-CEAF00CAB072}" dt="2022-11-14T09:02:14.562" v="23"/>
          <ac:picMkLst>
            <pc:docMk/>
            <pc:sldMk cId="3737697846" sldId="257"/>
            <ac:picMk id="28" creationId="{EE65CA45-264D-4FD3-9249-3CB04EC97E80}"/>
          </ac:picMkLst>
        </pc:picChg>
      </pc:sldChg>
      <pc:sldChg chg="addSp delSp modSp new modTransition addAnim modAnim">
        <pc:chgData name="maria saad" userId="d27adef05008dcec" providerId="Windows Live" clId="Web-{809B3981-8236-4F98-9E8B-CEAF00CAB072}" dt="2022-11-14T10:18:47.815" v="898"/>
        <pc:sldMkLst>
          <pc:docMk/>
          <pc:sldMk cId="676582052" sldId="258"/>
        </pc:sldMkLst>
        <pc:spChg chg="mod">
          <ac:chgData name="maria saad" userId="d27adef05008dcec" providerId="Windows Live" clId="Web-{809B3981-8236-4F98-9E8B-CEAF00CAB072}" dt="2022-11-14T09:13:11.065" v="209" actId="1076"/>
          <ac:spMkLst>
            <pc:docMk/>
            <pc:sldMk cId="676582052" sldId="258"/>
            <ac:spMk id="2" creationId="{33B3D42F-AA73-39F1-AE0F-2E393DD2F282}"/>
          </ac:spMkLst>
        </pc:spChg>
        <pc:spChg chg="del">
          <ac:chgData name="maria saad" userId="d27adef05008dcec" providerId="Windows Live" clId="Web-{809B3981-8236-4F98-9E8B-CEAF00CAB072}" dt="2022-11-14T09:14:50.005" v="212"/>
          <ac:spMkLst>
            <pc:docMk/>
            <pc:sldMk cId="676582052" sldId="258"/>
            <ac:spMk id="3" creationId="{DABCFBD2-3D0A-C937-14AF-6793137C2C8F}"/>
          </ac:spMkLst>
        </pc:spChg>
        <pc:spChg chg="add mod">
          <ac:chgData name="maria saad" userId="d27adef05008dcec" providerId="Windows Live" clId="Web-{809B3981-8236-4F98-9E8B-CEAF00CAB072}" dt="2022-11-14T09:19:13.262" v="300" actId="20577"/>
          <ac:spMkLst>
            <pc:docMk/>
            <pc:sldMk cId="676582052" sldId="258"/>
            <ac:spMk id="5" creationId="{5EFA0399-A41A-E4D7-8942-BDE73A82A926}"/>
          </ac:spMkLst>
        </pc:spChg>
        <pc:picChg chg="add mod ord">
          <ac:chgData name="maria saad" userId="d27adef05008dcec" providerId="Windows Live" clId="Web-{809B3981-8236-4F98-9E8B-CEAF00CAB072}" dt="2022-11-14T09:19:22.184" v="301" actId="14100"/>
          <ac:picMkLst>
            <pc:docMk/>
            <pc:sldMk cId="676582052" sldId="258"/>
            <ac:picMk id="4" creationId="{9B18D0BD-136F-3F60-B320-42A29A59C434}"/>
          </ac:picMkLst>
        </pc:picChg>
      </pc:sldChg>
      <pc:sldChg chg="addSp delSp modSp new modTransition addAnim modAnim">
        <pc:chgData name="maria saad" userId="d27adef05008dcec" providerId="Windows Live" clId="Web-{809B3981-8236-4F98-9E8B-CEAF00CAB072}" dt="2022-11-14T10:29:02.113" v="1082" actId="1076"/>
        <pc:sldMkLst>
          <pc:docMk/>
          <pc:sldMk cId="2649253281" sldId="259"/>
        </pc:sldMkLst>
        <pc:spChg chg="mod">
          <ac:chgData name="maria saad" userId="d27adef05008dcec" providerId="Windows Live" clId="Web-{809B3981-8236-4F98-9E8B-CEAF00CAB072}" dt="2022-11-14T10:29:02.113" v="1082" actId="1076"/>
          <ac:spMkLst>
            <pc:docMk/>
            <pc:sldMk cId="2649253281" sldId="259"/>
            <ac:spMk id="2" creationId="{852A808A-963D-9611-0781-D0BBE3F89A76}"/>
          </ac:spMkLst>
        </pc:spChg>
        <pc:spChg chg="del">
          <ac:chgData name="maria saad" userId="d27adef05008dcec" providerId="Windows Live" clId="Web-{809B3981-8236-4F98-9E8B-CEAF00CAB072}" dt="2022-11-14T09:26:07.727" v="312"/>
          <ac:spMkLst>
            <pc:docMk/>
            <pc:sldMk cId="2649253281" sldId="259"/>
            <ac:spMk id="3" creationId="{32FBE182-C9E6-F9FE-ABDD-319CE7F04762}"/>
          </ac:spMkLst>
        </pc:spChg>
        <pc:picChg chg="add mod ord">
          <ac:chgData name="maria saad" userId="d27adef05008dcec" providerId="Windows Live" clId="Web-{809B3981-8236-4F98-9E8B-CEAF00CAB072}" dt="2022-11-14T09:44:09.882" v="506" actId="1076"/>
          <ac:picMkLst>
            <pc:docMk/>
            <pc:sldMk cId="2649253281" sldId="259"/>
            <ac:picMk id="4" creationId="{D07A1CB2-F581-BC37-1D04-FAFF29EE3B6C}"/>
          </ac:picMkLst>
        </pc:picChg>
        <pc:picChg chg="add mod">
          <ac:chgData name="maria saad" userId="d27adef05008dcec" providerId="Windows Live" clId="Web-{809B3981-8236-4F98-9E8B-CEAF00CAB072}" dt="2022-11-14T09:44:02.741" v="504" actId="1076"/>
          <ac:picMkLst>
            <pc:docMk/>
            <pc:sldMk cId="2649253281" sldId="259"/>
            <ac:picMk id="5" creationId="{2C67A00D-DCB1-34DD-CB0D-6EC8722C1B44}"/>
          </ac:picMkLst>
        </pc:picChg>
      </pc:sldChg>
      <pc:sldChg chg="addSp modSp new modTransition addAnim delAnim modAnim">
        <pc:chgData name="maria saad" userId="d27adef05008dcec" providerId="Windows Live" clId="Web-{809B3981-8236-4F98-9E8B-CEAF00CAB072}" dt="2022-11-14T10:18:56.534" v="900"/>
        <pc:sldMkLst>
          <pc:docMk/>
          <pc:sldMk cId="3163549639" sldId="260"/>
        </pc:sldMkLst>
        <pc:spChg chg="mod">
          <ac:chgData name="maria saad" userId="d27adef05008dcec" providerId="Windows Live" clId="Web-{809B3981-8236-4F98-9E8B-CEAF00CAB072}" dt="2022-11-14T09:35:56.962" v="370" actId="14100"/>
          <ac:spMkLst>
            <pc:docMk/>
            <pc:sldMk cId="3163549639" sldId="260"/>
            <ac:spMk id="2" creationId="{3CDA8634-469E-DC48-2269-59615AA18650}"/>
          </ac:spMkLst>
        </pc:spChg>
        <pc:spChg chg="mod">
          <ac:chgData name="maria saad" userId="d27adef05008dcec" providerId="Windows Live" clId="Web-{809B3981-8236-4F98-9E8B-CEAF00CAB072}" dt="2022-11-14T10:13:46.212" v="805" actId="20577"/>
          <ac:spMkLst>
            <pc:docMk/>
            <pc:sldMk cId="3163549639" sldId="260"/>
            <ac:spMk id="3" creationId="{DE578F15-15F0-EEDE-910A-C6D1B7C25AC9}"/>
          </ac:spMkLst>
        </pc:spChg>
        <pc:spChg chg="add mod">
          <ac:chgData name="maria saad" userId="d27adef05008dcec" providerId="Windows Live" clId="Web-{809B3981-8236-4F98-9E8B-CEAF00CAB072}" dt="2022-11-14T10:13:56.150" v="806" actId="1076"/>
          <ac:spMkLst>
            <pc:docMk/>
            <pc:sldMk cId="3163549639" sldId="260"/>
            <ac:spMk id="4" creationId="{815717E9-2E31-786D-D17F-4EB4C5D36061}"/>
          </ac:spMkLst>
        </pc:spChg>
        <pc:spChg chg="add mod">
          <ac:chgData name="maria saad" userId="d27adef05008dcec" providerId="Windows Live" clId="Web-{809B3981-8236-4F98-9E8B-CEAF00CAB072}" dt="2022-11-14T10:15:09.746" v="843" actId="14100"/>
          <ac:spMkLst>
            <pc:docMk/>
            <pc:sldMk cId="3163549639" sldId="260"/>
            <ac:spMk id="5" creationId="{FF74934D-C0AF-AA28-5F82-B6FDF320E6F7}"/>
          </ac:spMkLst>
        </pc:spChg>
        <pc:spChg chg="add mod">
          <ac:chgData name="maria saad" userId="d27adef05008dcec" providerId="Windows Live" clId="Web-{809B3981-8236-4F98-9E8B-CEAF00CAB072}" dt="2022-11-14T10:16:28.639" v="877" actId="20577"/>
          <ac:spMkLst>
            <pc:docMk/>
            <pc:sldMk cId="3163549639" sldId="260"/>
            <ac:spMk id="6" creationId="{04FF8F91-FBF8-F1AF-965D-5A5C17D0D78E}"/>
          </ac:spMkLst>
        </pc:spChg>
        <pc:spChg chg="add mod">
          <ac:chgData name="maria saad" userId="d27adef05008dcec" providerId="Windows Live" clId="Web-{809B3981-8236-4F98-9E8B-CEAF00CAB072}" dt="2022-11-14T10:18:02.767" v="886" actId="1076"/>
          <ac:spMkLst>
            <pc:docMk/>
            <pc:sldMk cId="3163549639" sldId="260"/>
            <ac:spMk id="7" creationId="{CA903B13-E4F4-BC61-FFE0-A0D308627863}"/>
          </ac:spMkLst>
        </pc:spChg>
      </pc:sldChg>
      <pc:sldChg chg="addSp delSp modSp new modTransition addAnim modAnim">
        <pc:chgData name="maria saad" userId="d27adef05008dcec" providerId="Windows Live" clId="Web-{809B3981-8236-4F98-9E8B-CEAF00CAB072}" dt="2022-11-14T10:19:01.409" v="901"/>
        <pc:sldMkLst>
          <pc:docMk/>
          <pc:sldMk cId="1014394843" sldId="261"/>
        </pc:sldMkLst>
        <pc:spChg chg="mod">
          <ac:chgData name="maria saad" userId="d27adef05008dcec" providerId="Windows Live" clId="Web-{809B3981-8236-4F98-9E8B-CEAF00CAB072}" dt="2022-11-14T09:49:33.406" v="582" actId="1076"/>
          <ac:spMkLst>
            <pc:docMk/>
            <pc:sldMk cId="1014394843" sldId="261"/>
            <ac:spMk id="2" creationId="{9A8D40ED-ADBF-C212-C021-5B3606363D15}"/>
          </ac:spMkLst>
        </pc:spChg>
        <pc:spChg chg="del">
          <ac:chgData name="maria saad" userId="d27adef05008dcec" providerId="Windows Live" clId="Web-{809B3981-8236-4F98-9E8B-CEAF00CAB072}" dt="2022-11-14T09:49:23.594" v="580"/>
          <ac:spMkLst>
            <pc:docMk/>
            <pc:sldMk cId="1014394843" sldId="261"/>
            <ac:spMk id="3" creationId="{1C78E4A5-CD60-067E-54B1-DDAF6CE4E34F}"/>
          </ac:spMkLst>
        </pc:spChg>
        <pc:picChg chg="add mod ord">
          <ac:chgData name="maria saad" userId="d27adef05008dcec" providerId="Windows Live" clId="Web-{809B3981-8236-4F98-9E8B-CEAF00CAB072}" dt="2022-11-14T09:49:44.516" v="586" actId="14100"/>
          <ac:picMkLst>
            <pc:docMk/>
            <pc:sldMk cId="1014394843" sldId="261"/>
            <ac:picMk id="4" creationId="{6EFC85DC-9A9F-B472-CB35-2348EE7AB8DB}"/>
          </ac:picMkLst>
        </pc:picChg>
        <pc:picChg chg="add mod">
          <ac:chgData name="maria saad" userId="d27adef05008dcec" providerId="Windows Live" clId="Web-{809B3981-8236-4F98-9E8B-CEAF00CAB072}" dt="2022-11-14T09:55:20.432" v="589" actId="14100"/>
          <ac:picMkLst>
            <pc:docMk/>
            <pc:sldMk cId="1014394843" sldId="261"/>
            <ac:picMk id="5" creationId="{0BAFA2F6-CA72-7636-2556-A27310212261}"/>
          </ac:picMkLst>
        </pc:picChg>
      </pc:sldChg>
      <pc:sldChg chg="addSp delSp modSp new modTransition addAnim modAnim">
        <pc:chgData name="maria saad" userId="d27adef05008dcec" providerId="Windows Live" clId="Web-{809B3981-8236-4F98-9E8B-CEAF00CAB072}" dt="2022-11-14T10:29:10.863" v="1083" actId="20577"/>
        <pc:sldMkLst>
          <pc:docMk/>
          <pc:sldMk cId="1758429627" sldId="262"/>
        </pc:sldMkLst>
        <pc:spChg chg="mod">
          <ac:chgData name="maria saad" userId="d27adef05008dcec" providerId="Windows Live" clId="Web-{809B3981-8236-4F98-9E8B-CEAF00CAB072}" dt="2022-11-14T10:06:14.200" v="640" actId="1076"/>
          <ac:spMkLst>
            <pc:docMk/>
            <pc:sldMk cId="1758429627" sldId="262"/>
            <ac:spMk id="2" creationId="{EA7F9E4A-C524-4C80-E2E1-D3D16FFDBA7F}"/>
          </ac:spMkLst>
        </pc:spChg>
        <pc:spChg chg="del">
          <ac:chgData name="maria saad" userId="d27adef05008dcec" providerId="Windows Live" clId="Web-{809B3981-8236-4F98-9E8B-CEAF00CAB072}" dt="2022-11-14T10:06:29.482" v="643"/>
          <ac:spMkLst>
            <pc:docMk/>
            <pc:sldMk cId="1758429627" sldId="262"/>
            <ac:spMk id="3" creationId="{7031692C-5747-0ECB-187B-711069E1FB74}"/>
          </ac:spMkLst>
        </pc:spChg>
        <pc:spChg chg="add mod">
          <ac:chgData name="maria saad" userId="d27adef05008dcec" providerId="Windows Live" clId="Web-{809B3981-8236-4F98-9E8B-CEAF00CAB072}" dt="2022-11-14T10:29:10.863" v="1083" actId="20577"/>
          <ac:spMkLst>
            <pc:docMk/>
            <pc:sldMk cId="1758429627" sldId="262"/>
            <ac:spMk id="6" creationId="{1CD85C6C-8C92-D3C6-C846-73D3723C9EC6}"/>
          </ac:spMkLst>
        </pc:spChg>
        <pc:picChg chg="add mod ord">
          <ac:chgData name="maria saad" userId="d27adef05008dcec" providerId="Windows Live" clId="Web-{809B3981-8236-4F98-9E8B-CEAF00CAB072}" dt="2022-11-14T10:06:37.622" v="646" actId="14100"/>
          <ac:picMkLst>
            <pc:docMk/>
            <pc:sldMk cId="1758429627" sldId="262"/>
            <ac:picMk id="4" creationId="{0D2B5F04-49F5-2D6C-81B7-C8985AF45890}"/>
          </ac:picMkLst>
        </pc:picChg>
        <pc:picChg chg="add mod">
          <ac:chgData name="maria saad" userId="d27adef05008dcec" providerId="Windows Live" clId="Web-{809B3981-8236-4F98-9E8B-CEAF00CAB072}" dt="2022-11-14T10:06:56.295" v="650" actId="1076"/>
          <ac:picMkLst>
            <pc:docMk/>
            <pc:sldMk cId="1758429627" sldId="262"/>
            <ac:picMk id="5" creationId="{62E7B43E-F70F-662C-E144-2640576E888E}"/>
          </ac:picMkLst>
        </pc:picChg>
      </pc:sldChg>
      <pc:sldChg chg="addSp delSp modSp new modTransition addAnim modAnim">
        <pc:chgData name="maria saad" userId="d27adef05008dcec" providerId="Windows Live" clId="Web-{809B3981-8236-4F98-9E8B-CEAF00CAB072}" dt="2022-11-14T10:25:01.481" v="1043"/>
        <pc:sldMkLst>
          <pc:docMk/>
          <pc:sldMk cId="2282800808" sldId="263"/>
        </pc:sldMkLst>
        <pc:spChg chg="mod">
          <ac:chgData name="maria saad" userId="d27adef05008dcec" providerId="Windows Live" clId="Web-{809B3981-8236-4F98-9E8B-CEAF00CAB072}" dt="2022-11-14T10:20:01.067" v="915" actId="14100"/>
          <ac:spMkLst>
            <pc:docMk/>
            <pc:sldMk cId="2282800808" sldId="263"/>
            <ac:spMk id="2" creationId="{AFAD2BE0-C411-AFA9-FEAB-622F3963731F}"/>
          </ac:spMkLst>
        </pc:spChg>
        <pc:spChg chg="del">
          <ac:chgData name="maria saad" userId="d27adef05008dcec" providerId="Windows Live" clId="Web-{809B3981-8236-4F98-9E8B-CEAF00CAB072}" dt="2022-11-14T10:20:48.427" v="916"/>
          <ac:spMkLst>
            <pc:docMk/>
            <pc:sldMk cId="2282800808" sldId="263"/>
            <ac:spMk id="3" creationId="{9BF55244-B5B1-102D-99CE-05A4A788A2B3}"/>
          </ac:spMkLst>
        </pc:spChg>
        <pc:spChg chg="add mod">
          <ac:chgData name="maria saad" userId="d27adef05008dcec" providerId="Windows Live" clId="Web-{809B3981-8236-4F98-9E8B-CEAF00CAB072}" dt="2022-11-14T10:22:47.774" v="979" actId="20577"/>
          <ac:spMkLst>
            <pc:docMk/>
            <pc:sldMk cId="2282800808" sldId="263"/>
            <ac:spMk id="5" creationId="{C5BADD52-DFAA-C1CD-7F5D-10AABD3AD4B7}"/>
          </ac:spMkLst>
        </pc:spChg>
        <pc:picChg chg="add mod ord">
          <ac:chgData name="maria saad" userId="d27adef05008dcec" providerId="Windows Live" clId="Web-{809B3981-8236-4F98-9E8B-CEAF00CAB072}" dt="2022-11-14T10:21:01.053" v="921" actId="14100"/>
          <ac:picMkLst>
            <pc:docMk/>
            <pc:sldMk cId="2282800808" sldId="263"/>
            <ac:picMk id="4" creationId="{8386D91D-EACF-1C28-CFEB-70DA3CF0C287}"/>
          </ac:picMkLst>
        </pc:picChg>
      </pc:sldChg>
      <pc:sldChg chg="modSp new modTransition addAnim modAnim">
        <pc:chgData name="maria saad" userId="d27adef05008dcec" providerId="Windows Live" clId="Web-{809B3981-8236-4F98-9E8B-CEAF00CAB072}" dt="2022-11-14T10:25:05.388" v="1044"/>
        <pc:sldMkLst>
          <pc:docMk/>
          <pc:sldMk cId="1056571571" sldId="264"/>
        </pc:sldMkLst>
        <pc:spChg chg="mod">
          <ac:chgData name="maria saad" userId="d27adef05008dcec" providerId="Windows Live" clId="Web-{809B3981-8236-4F98-9E8B-CEAF00CAB072}" dt="2022-11-14T10:24:22.933" v="1023" actId="1076"/>
          <ac:spMkLst>
            <pc:docMk/>
            <pc:sldMk cId="1056571571" sldId="264"/>
            <ac:spMk id="2" creationId="{6A19CE7C-61BE-ABD4-A579-7B27650734A1}"/>
          </ac:spMkLst>
        </pc:spChg>
        <pc:spChg chg="mod">
          <ac:chgData name="maria saad" userId="d27adef05008dcec" providerId="Windows Live" clId="Web-{809B3981-8236-4F98-9E8B-CEAF00CAB072}" dt="2022-11-14T10:24:49.809" v="1040" actId="20577"/>
          <ac:spMkLst>
            <pc:docMk/>
            <pc:sldMk cId="1056571571" sldId="264"/>
            <ac:spMk id="3" creationId="{54E61EFE-35EC-B47A-61E5-D877348369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CDB56A-235B-4689-B943-ECFA3A024FBA}" type="datetime1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79274-A0C3-4580-8A02-A9B7D3A40F5D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4B190-FA50-4241-B07D-C398B7B1BEED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Zone de texte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24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24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 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Zone de texte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DE8B5-B2D7-4929-AD11-1A2CF4D0E4A5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 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Zone de texte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C7EBA-A957-47F7-B93E-AE5584CC8DD6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9A58DF-9A8B-4D01-AB7B-0A34C128BB83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Zone de texte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Zone de texte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F6246F-C7ED-40C0-BBDC-EC894940BA1F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 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6073F8-00CA-4A7C-97A1-C39D1F4D43CE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Zone de texte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 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Zone de texte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60A60-BB7B-49CB-8ECF-924B270E5E77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 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E01FBC-F93F-4C03-B39F-51C89362233D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Zone de texte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AC3D80-C010-4968-A89B-8A3C5A5D31E4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Zone de texte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4B68B2-E6EB-488F-8904-6D96F7C4711E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fr-FR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fr-FR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C795-F88F-4614-9BCC-4AC9672C4E2F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  <a:p>
            <a:pPr lvl="5" rtl="0"/>
            <a:r>
              <a:rPr lang="fr-FR" noProof="0"/>
              <a:t>Sixième niveau</a:t>
            </a:r>
          </a:p>
          <a:p>
            <a:pPr lvl="6" rtl="0"/>
            <a:r>
              <a:rPr lang="fr-FR" noProof="0"/>
              <a:t>Septième niveau</a:t>
            </a:r>
          </a:p>
          <a:p>
            <a:pPr lvl="7" rtl="0"/>
            <a:r>
              <a:rPr lang="fr-FR" noProof="0"/>
              <a:t>Huitième niveau</a:t>
            </a:r>
          </a:p>
          <a:p>
            <a:pPr lvl="8" rtl="0"/>
            <a:r>
              <a:rPr lang="fr-FR" noProof="0"/>
              <a:t>Neuvième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701AF81E-EC3E-4E91-B059-9C456205F669}" type="datetime1">
              <a:rPr lang="fr-FR" noProof="0" smtClean="0"/>
              <a:t>14/11/2022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222" y="3428998"/>
            <a:ext cx="5518066" cy="2268559"/>
          </a:xfrm>
        </p:spPr>
        <p:txBody>
          <a:bodyPr rtlCol="0">
            <a:normAutofit/>
          </a:bodyPr>
          <a:lstStyle/>
          <a:p>
            <a:r>
              <a:rPr lang="fr-FR" sz="7200" dirty="0">
                <a:cs typeface="Arial"/>
              </a:rPr>
              <a:t>Projet WEB</a:t>
            </a:r>
            <a:endParaRPr lang="fr-FR" sz="7200">
              <a:cs typeface="Arial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033" y="2111131"/>
            <a:ext cx="5357600" cy="1160213"/>
          </a:xfrm>
        </p:spPr>
        <p:txBody>
          <a:bodyPr rtlCol="0"/>
          <a:lstStyle/>
          <a:p>
            <a:r>
              <a:rPr lang="fr-FR" sz="2400" dirty="0" err="1">
                <a:cs typeface="Arial"/>
              </a:rPr>
              <a:t>Tiemokodjan</a:t>
            </a:r>
            <a:r>
              <a:rPr lang="fr-FR" sz="2400" dirty="0">
                <a:cs typeface="Arial"/>
              </a:rPr>
              <a:t> DIAKITE et Maria Saad</a:t>
            </a:r>
            <a:endParaRPr lang="fr-FR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13CC8-1706-4351-5C50-B29B3C8B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0" y="269400"/>
            <a:ext cx="4555607" cy="748781"/>
          </a:xfrm>
        </p:spPr>
        <p:txBody>
          <a:bodyPr/>
          <a:lstStyle/>
          <a:p>
            <a:r>
              <a:rPr lang="fr-FR" dirty="0">
                <a:cs typeface="Arial"/>
              </a:rPr>
              <a:t>Début de notre projet</a:t>
            </a:r>
          </a:p>
        </p:txBody>
      </p:sp>
      <p:pic>
        <p:nvPicPr>
          <p:cNvPr id="4" name="Image 4" descr="Une image contenant texte, arbre, capture d’écran&#10;&#10;Description générée automatiquement">
            <a:extLst>
              <a:ext uri="{FF2B5EF4-FFF2-40B4-BE49-F238E27FC236}">
                <a16:creationId xmlns:a16="http://schemas.microsoft.com/office/drawing/2014/main" id="{A1EF89F2-D91E-6BD6-5A44-679F4FA5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30" y="1171874"/>
            <a:ext cx="7396286" cy="4654724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B74E355-5CF3-AFC3-D33D-4CCE7263617C}"/>
              </a:ext>
            </a:extLst>
          </p:cNvPr>
          <p:cNvSpPr txBox="1"/>
          <p:nvPr/>
        </p:nvSpPr>
        <p:spPr>
          <a:xfrm>
            <a:off x="8132378" y="1221826"/>
            <a:ext cx="316328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Arial"/>
              </a:rPr>
              <a:t>Pour débuter notre projet, on a utilisé la </a:t>
            </a:r>
            <a:r>
              <a:rPr lang="fr-FR" sz="2400" dirty="0" err="1">
                <a:cs typeface="Arial"/>
              </a:rPr>
              <a:t>platerforme</a:t>
            </a:r>
            <a:r>
              <a:rPr lang="fr-FR" sz="2400" dirty="0">
                <a:cs typeface="Arial"/>
              </a:rPr>
              <a:t> Trello, pour répartir les </a:t>
            </a:r>
            <a:r>
              <a:rPr lang="fr-FR" sz="2400" dirty="0" err="1">
                <a:cs typeface="Arial"/>
              </a:rPr>
              <a:t>taches</a:t>
            </a:r>
            <a:r>
              <a:rPr lang="fr-FR" sz="2400" dirty="0">
                <a:cs typeface="Arial"/>
              </a:rPr>
              <a:t> et nous organiser.</a:t>
            </a:r>
          </a:p>
          <a:p>
            <a:r>
              <a:rPr lang="fr-FR" sz="2400" dirty="0">
                <a:cs typeface="Arial"/>
              </a:rPr>
              <a:t>1- lister les </a:t>
            </a:r>
            <a:r>
              <a:rPr lang="fr-FR" sz="2400" dirty="0" err="1">
                <a:cs typeface="Arial"/>
              </a:rPr>
              <a:t>differents</a:t>
            </a:r>
            <a:r>
              <a:rPr lang="fr-FR" sz="2400" dirty="0">
                <a:cs typeface="Arial"/>
              </a:rPr>
              <a:t> fichiers à faire.</a:t>
            </a:r>
          </a:p>
          <a:p>
            <a:r>
              <a:rPr lang="fr-FR" sz="2400" dirty="0">
                <a:cs typeface="Arial"/>
              </a:rPr>
              <a:t>2- les répartir entre nous.</a:t>
            </a:r>
          </a:p>
          <a:p>
            <a:r>
              <a:rPr lang="fr-FR" sz="2400" dirty="0">
                <a:cs typeface="Arial"/>
              </a:rPr>
              <a:t>3- et </a:t>
            </a:r>
            <a:r>
              <a:rPr lang="fr-FR" sz="2400" dirty="0" err="1">
                <a:cs typeface="Arial"/>
              </a:rPr>
              <a:t>letss</a:t>
            </a:r>
            <a:r>
              <a:rPr lang="fr-FR" sz="2400" dirty="0">
                <a:cs typeface="Arial"/>
              </a:rPr>
              <a:t> </a:t>
            </a:r>
            <a:r>
              <a:rPr lang="fr-FR" sz="2400" dirty="0" err="1">
                <a:cs typeface="Arial"/>
              </a:rPr>
              <a:t>goo</a:t>
            </a:r>
            <a:r>
              <a:rPr lang="fr-FR" sz="2400" dirty="0">
                <a:cs typeface="Arial"/>
              </a:rPr>
              <a:t>.</a:t>
            </a:r>
          </a:p>
          <a:p>
            <a:endParaRPr lang="fr-F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31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B3D42F-AA73-39F1-AE0F-2E393DD2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222" y="282539"/>
            <a:ext cx="6460607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Début technique de notre projet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18D0BD-136F-3F60-B320-42A29A59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06" y="1250702"/>
            <a:ext cx="7461974" cy="4536482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FA0399-A41A-E4D7-8942-BDE73A82A926}"/>
              </a:ext>
            </a:extLst>
          </p:cNvPr>
          <p:cNvSpPr txBox="1"/>
          <p:nvPr/>
        </p:nvSpPr>
        <p:spPr>
          <a:xfrm>
            <a:off x="8204636" y="1254671"/>
            <a:ext cx="266404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Arial"/>
              </a:rPr>
              <a:t>Ensuite, on a créé un repository sur </a:t>
            </a:r>
            <a:r>
              <a:rPr lang="fr-FR" sz="2400" dirty="0" err="1">
                <a:cs typeface="Arial"/>
              </a:rPr>
              <a:t>github</a:t>
            </a:r>
            <a:r>
              <a:rPr lang="fr-FR" sz="2400" dirty="0">
                <a:cs typeface="Arial"/>
              </a:rPr>
              <a:t>, pour pouvoir s'envoyer le fichiers plus facilement, et plus rapidement.</a:t>
            </a:r>
          </a:p>
          <a:p>
            <a:r>
              <a:rPr lang="fr-FR" sz="2400" dirty="0">
                <a:cs typeface="Arial"/>
              </a:rPr>
              <a:t>Ce qui a beaucoup facilité notre travail et le travail à distance.</a:t>
            </a:r>
          </a:p>
          <a:p>
            <a:endParaRPr lang="fr-FR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58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A808A-963D-9611-0781-D0BBE3F8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18" y="256263"/>
            <a:ext cx="7235745" cy="1077229"/>
          </a:xfrm>
        </p:spPr>
        <p:txBody>
          <a:bodyPr>
            <a:normAutofit/>
          </a:bodyPr>
          <a:lstStyle/>
          <a:p>
            <a:r>
              <a:rPr lang="fr-FR" dirty="0">
                <a:cs typeface="Arial"/>
              </a:rPr>
              <a:t> LOGO d'école, et </a:t>
            </a:r>
            <a:r>
              <a:rPr lang="fr-FR" dirty="0" err="1">
                <a:cs typeface="Arial"/>
              </a:rPr>
              <a:t>diagrame</a:t>
            </a:r>
            <a:r>
              <a:rPr lang="fr-FR" dirty="0">
                <a:cs typeface="Arial"/>
              </a:rPr>
              <a:t> UML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07A1CB2-F581-BC37-1D04-FAFF29EE3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30" y="1872761"/>
            <a:ext cx="3962400" cy="3962400"/>
          </a:xfrm>
        </p:spPr>
      </p:pic>
      <p:pic>
        <p:nvPicPr>
          <p:cNvPr id="5" name="Image 5" descr="Une image contenant texte, ordinateur, capture d’écran&#10;&#10;Description générée automatiquement">
            <a:extLst>
              <a:ext uri="{FF2B5EF4-FFF2-40B4-BE49-F238E27FC236}">
                <a16:creationId xmlns:a16="http://schemas.microsoft.com/office/drawing/2014/main" id="{2C67A00D-DCB1-34DD-CB0D-6EC8722C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63" y="1527613"/>
            <a:ext cx="6297199" cy="49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53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A8634-469E-DC48-2269-59615AA1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048" y="282539"/>
            <a:ext cx="5948228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Présentation de notre projet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78F15-15F0-EEDE-910A-C6D1B7C2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19" y="2879804"/>
            <a:ext cx="7980471" cy="6607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cs typeface="Arial"/>
            </a:endParaRPr>
          </a:p>
          <a:p>
            <a:pPr marL="342900" indent="-342900"/>
            <a:endParaRPr lang="fr-FR" dirty="0">
              <a:cs typeface="Arial"/>
            </a:endParaRPr>
          </a:p>
          <a:p>
            <a:pPr marL="342900" indent="-342900"/>
            <a:endParaRPr lang="fr-FR" dirty="0">
              <a:cs typeface="Arial"/>
            </a:endParaRPr>
          </a:p>
          <a:p>
            <a:pPr marL="0" indent="0">
              <a:buNone/>
            </a:pPr>
            <a:endParaRPr lang="fr-FR" dirty="0">
              <a:cs typeface="Arial"/>
            </a:endParaRPr>
          </a:p>
          <a:p>
            <a:pPr marL="0" indent="0">
              <a:buNone/>
            </a:pPr>
            <a:endParaRPr lang="fr-FR" dirty="0">
              <a:cs typeface="Arial"/>
            </a:endParaRPr>
          </a:p>
          <a:p>
            <a:pPr marL="0" indent="0">
              <a:buNone/>
            </a:pPr>
            <a:endParaRPr lang="fr-FR" dirty="0">
              <a:cs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5717E9-2E31-786D-D17F-4EB4C5D36061}"/>
              </a:ext>
            </a:extLst>
          </p:cNvPr>
          <p:cNvSpPr txBox="1"/>
          <p:nvPr/>
        </p:nvSpPr>
        <p:spPr>
          <a:xfrm>
            <a:off x="1274380" y="2627586"/>
            <a:ext cx="82082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fr-FR" sz="2000" dirty="0">
                <a:cs typeface="Arial"/>
              </a:rPr>
              <a:t>Créé les élèves, les professeurs, l'administrations, les matières....</a:t>
            </a:r>
            <a:endParaRPr lang="fr-FR">
              <a:cs typeface="Arial" panose="020B060402020202020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74934D-C0AF-AA28-5F82-B6FDF320E6F7}"/>
              </a:ext>
            </a:extLst>
          </p:cNvPr>
          <p:cNvSpPr txBox="1"/>
          <p:nvPr/>
        </p:nvSpPr>
        <p:spPr>
          <a:xfrm>
            <a:off x="1274379" y="1425466"/>
            <a:ext cx="90753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fr-FR" sz="2000" dirty="0">
                <a:cs typeface="Arial" panose="020B0604020202020204"/>
              </a:rPr>
              <a:t>On a créé une école nommé DIAKISAAD. (son histoire, son emplacement, ses frais de scolarité).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FF8F91-FBF8-F1AF-965D-5A5C17D0D78E}"/>
              </a:ext>
            </a:extLst>
          </p:cNvPr>
          <p:cNvSpPr txBox="1"/>
          <p:nvPr/>
        </p:nvSpPr>
        <p:spPr>
          <a:xfrm>
            <a:off x="1307223" y="3685189"/>
            <a:ext cx="83790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fr-FR" sz="2000" dirty="0">
                <a:cs typeface="Arial" panose="020B0604020202020204"/>
              </a:rPr>
              <a:t>En plus d'une entreprise nommé SUPERPAPI qui a "créé" notre site.</a:t>
            </a:r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903B13-E4F4-BC61-FFE0-A0D308627863}"/>
              </a:ext>
            </a:extLst>
          </p:cNvPr>
          <p:cNvSpPr txBox="1"/>
          <p:nvPr/>
        </p:nvSpPr>
        <p:spPr>
          <a:xfrm>
            <a:off x="1300654" y="4775637"/>
            <a:ext cx="6566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fr-FR" sz="2000" dirty="0">
                <a:cs typeface="Arial"/>
              </a:rPr>
              <a:t>Une page de </a:t>
            </a:r>
            <a:r>
              <a:rPr lang="fr-FR" sz="2000" dirty="0" err="1">
                <a:cs typeface="Arial"/>
              </a:rPr>
              <a:t>sign</a:t>
            </a:r>
            <a:r>
              <a:rPr lang="fr-FR" sz="2000" dirty="0">
                <a:cs typeface="Arial"/>
              </a:rPr>
              <a:t> in et </a:t>
            </a:r>
            <a:r>
              <a:rPr lang="fr-FR" sz="2000" dirty="0" err="1">
                <a:cs typeface="Arial"/>
              </a:rPr>
              <a:t>sign</a:t>
            </a:r>
            <a:r>
              <a:rPr lang="fr-FR" sz="2000" dirty="0">
                <a:cs typeface="Arial"/>
              </a:rPr>
              <a:t> up.</a:t>
            </a:r>
            <a:endParaRPr lang="fr-F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54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D40ED-ADBF-C212-C021-5B360636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502" y="295677"/>
            <a:ext cx="7958331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Projet en cours de réalisation</a:t>
            </a:r>
            <a:endParaRPr lang="fr-FR" dirty="0"/>
          </a:p>
        </p:txBody>
      </p:sp>
      <p:pic>
        <p:nvPicPr>
          <p:cNvPr id="4" name="Image 4" descr="Une image contenant texte, arbre, capture d’écran&#10;&#10;Description générée automatiquement">
            <a:extLst>
              <a:ext uri="{FF2B5EF4-FFF2-40B4-BE49-F238E27FC236}">
                <a16:creationId xmlns:a16="http://schemas.microsoft.com/office/drawing/2014/main" id="{6EFC85DC-9A9F-B472-CB35-2348EE7A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19" y="1552875"/>
            <a:ext cx="7107250" cy="4155483"/>
          </a:xfrm>
        </p:spPr>
      </p:pic>
      <p:pic>
        <p:nvPicPr>
          <p:cNvPr id="5" name="Image 5" descr="Une image contenant texte, intérieur, ordinateur, portable&#10;&#10;Description générée automatiquement">
            <a:extLst>
              <a:ext uri="{FF2B5EF4-FFF2-40B4-BE49-F238E27FC236}">
                <a16:creationId xmlns:a16="http://schemas.microsoft.com/office/drawing/2014/main" id="{0BAFA2F6-CA72-7636-2556-A2731021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597" y="1555531"/>
            <a:ext cx="2687081" cy="41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4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F9E4A-C524-4C80-E2E1-D3D16FFD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704" y="216849"/>
            <a:ext cx="4135194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Les complications</a:t>
            </a:r>
            <a:endParaRPr lang="fr-FR" dirty="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2B5F04-49F5-2D6C-81B7-C8985AF45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94" y="1434633"/>
            <a:ext cx="6611158" cy="4391966"/>
          </a:xfr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2E7B43E-F70F-662C-E144-2640576E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31" y="1440887"/>
            <a:ext cx="2953406" cy="14274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D85C6C-8C92-D3C6-C846-73D3723C9EC6}"/>
              </a:ext>
            </a:extLst>
          </p:cNvPr>
          <p:cNvSpPr txBox="1"/>
          <p:nvPr/>
        </p:nvSpPr>
        <p:spPr>
          <a:xfrm>
            <a:off x="7455775" y="3199086"/>
            <a:ext cx="347859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Arial"/>
              </a:rPr>
              <a:t>Ce n'était pas tellement facile à faire, la vie n'est pas en rose.</a:t>
            </a:r>
          </a:p>
          <a:p>
            <a:r>
              <a:rPr lang="fr-FR" sz="2400" dirty="0">
                <a:cs typeface="Arial"/>
              </a:rPr>
              <a:t>Sans votre aide </a:t>
            </a:r>
            <a:r>
              <a:rPr lang="fr-FR" sz="2400" dirty="0" err="1">
                <a:cs typeface="Arial"/>
              </a:rPr>
              <a:t>M.Nathan</a:t>
            </a:r>
            <a:r>
              <a:rPr lang="fr-FR" sz="2400" dirty="0">
                <a:cs typeface="Arial"/>
              </a:rPr>
              <a:t> on aurai pas pu continuer jusqu'au bout.</a:t>
            </a:r>
          </a:p>
        </p:txBody>
      </p:sp>
    </p:spTree>
    <p:extLst>
      <p:ext uri="{BB962C8B-B14F-4D97-AF65-F5344CB8AC3E}">
        <p14:creationId xmlns:p14="http://schemas.microsoft.com/office/powerpoint/2010/main" val="1758429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D2BE0-C411-AFA9-FEAB-622F3963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42" y="256263"/>
            <a:ext cx="3780469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Et pour </a:t>
            </a:r>
            <a:r>
              <a:rPr lang="fr-FR" dirty="0" err="1">
                <a:cs typeface="Arial"/>
              </a:rPr>
              <a:t>cloturer</a:t>
            </a:r>
            <a:r>
              <a:rPr lang="fr-FR" dirty="0">
                <a:cs typeface="Arial"/>
              </a:rPr>
              <a:t>.</a:t>
            </a:r>
            <a:endParaRPr lang="fr-FR" dirty="0"/>
          </a:p>
        </p:txBody>
      </p:sp>
      <p:pic>
        <p:nvPicPr>
          <p:cNvPr id="4" name="Image 4" descr="Une image contenant texte, arbre, capture d’écran, afficher&#10;&#10;Description générée automatiquement">
            <a:extLst>
              <a:ext uri="{FF2B5EF4-FFF2-40B4-BE49-F238E27FC236}">
                <a16:creationId xmlns:a16="http://schemas.microsoft.com/office/drawing/2014/main" id="{8386D91D-EACF-1C28-CFEB-70DA3CF0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41" y="1263840"/>
            <a:ext cx="8092595" cy="4667862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BADD52-DFAA-C1CD-7F5D-10AABD3AD4B7}"/>
              </a:ext>
            </a:extLst>
          </p:cNvPr>
          <p:cNvSpPr txBox="1"/>
          <p:nvPr/>
        </p:nvSpPr>
        <p:spPr>
          <a:xfrm>
            <a:off x="8651327" y="1267810"/>
            <a:ext cx="229618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Arial"/>
              </a:rPr>
              <a:t>Après un moi d'effort, et de nuits blanches, nous avons enfin terminé.</a:t>
            </a:r>
          </a:p>
        </p:txBody>
      </p:sp>
    </p:spTree>
    <p:extLst>
      <p:ext uri="{BB962C8B-B14F-4D97-AF65-F5344CB8AC3E}">
        <p14:creationId xmlns:p14="http://schemas.microsoft.com/office/powerpoint/2010/main" val="22828008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CE7C-61BE-ABD4-A579-7B2765073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0" y="2686780"/>
            <a:ext cx="5803711" cy="1077229"/>
          </a:xfrm>
        </p:spPr>
        <p:txBody>
          <a:bodyPr/>
          <a:lstStyle/>
          <a:p>
            <a:r>
              <a:rPr lang="fr-FR" dirty="0">
                <a:cs typeface="Arial"/>
              </a:rPr>
              <a:t>Merci pour votre attention.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E61EFE-35EC-B47A-61E5-D87734836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702" y="4127909"/>
            <a:ext cx="2541368" cy="247382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cs typeface="Arial"/>
              </a:rPr>
              <a:t>A la prochaine... </a:t>
            </a:r>
          </a:p>
          <a:p>
            <a:pPr marL="0" indent="0">
              <a:buNone/>
            </a:pPr>
            <a:r>
              <a:rPr lang="fr-FR" dirty="0">
                <a:cs typeface="Arial"/>
              </a:rPr>
              <a:t>Ou pas </a:t>
            </a:r>
            <a:r>
              <a:rPr lang="fr-FR" dirty="0" err="1">
                <a:cs typeface="Arial"/>
              </a:rPr>
              <a:t>hahaha</a:t>
            </a:r>
            <a:r>
              <a:rPr lang="fr-FR" dirty="0">
                <a:cs typeface="Arial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565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Grand écran</PresentationFormat>
  <Paragraphs>1</Paragraphs>
  <Slides>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Madison</vt:lpstr>
      <vt:lpstr>Projet WEB</vt:lpstr>
      <vt:lpstr>Début de notre projet</vt:lpstr>
      <vt:lpstr>Début technique de notre projet</vt:lpstr>
      <vt:lpstr> LOGO d'école, et diagrame UML</vt:lpstr>
      <vt:lpstr>Présentation de notre projet</vt:lpstr>
      <vt:lpstr>Projet en cours de réalisation</vt:lpstr>
      <vt:lpstr>Les complications</vt:lpstr>
      <vt:lpstr>Et pour cloturer.</vt:lpstr>
      <vt:lpstr>Merci pour votre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318</cp:revision>
  <dcterms:created xsi:type="dcterms:W3CDTF">2022-11-14T08:56:50Z</dcterms:created>
  <dcterms:modified xsi:type="dcterms:W3CDTF">2022-11-14T10:29:18Z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